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85" autoAdjust="0"/>
  </p:normalViewPr>
  <p:slideViewPr>
    <p:cSldViewPr snapToGrid="0">
      <p:cViewPr varScale="1">
        <p:scale>
          <a:sx n="55" d="100"/>
          <a:sy n="55" d="100"/>
        </p:scale>
        <p:origin x="1714" y="48"/>
      </p:cViewPr>
      <p:guideLst/>
    </p:cSldViewPr>
  </p:slideViewPr>
  <p:notesTextViewPr>
    <p:cViewPr>
      <p:scale>
        <a:sx n="232" d="100"/>
        <a:sy n="232" d="100"/>
      </p:scale>
      <p:origin x="0" y="-92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Mikrofrontend</a:t>
            </a:r>
            <a:r>
              <a:rPr lang="en-US" sz="1200" dirty="0"/>
              <a:t> </a:t>
            </a:r>
            <a:r>
              <a:rPr lang="en-US" sz="1200" dirty="0" err="1"/>
              <a:t>arhitektura</a:t>
            </a:r>
            <a:r>
              <a:rPr lang="en-US" sz="1200" dirty="0"/>
              <a:t> u </a:t>
            </a:r>
            <a:r>
              <a:rPr lang="en-US" sz="1200" dirty="0" err="1"/>
              <a:t>razvoju</a:t>
            </a:r>
            <a:r>
              <a:rPr lang="en-US" sz="1200" dirty="0"/>
              <a:t> </a:t>
            </a:r>
            <a:r>
              <a:rPr lang="en-US" sz="1200" dirty="0" err="1"/>
              <a:t>klijentskih</a:t>
            </a:r>
            <a:r>
              <a:rPr lang="en-US" sz="1200" dirty="0"/>
              <a:t> </a:t>
            </a:r>
            <a:r>
              <a:rPr lang="en-US" sz="1200" dirty="0" err="1"/>
              <a:t>veb</a:t>
            </a:r>
            <a:r>
              <a:rPr lang="en-US" sz="1200" dirty="0"/>
              <a:t> </a:t>
            </a:r>
            <a:r>
              <a:rPr lang="en-US" sz="1200" dirty="0" err="1"/>
              <a:t>aplikacija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klijentske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tj</a:t>
            </a:r>
            <a:r>
              <a:rPr lang="en-US" dirty="0"/>
              <a:t>. o</a:t>
            </a:r>
            <a:r>
              <a:rPr lang="sr-Latn-RS" dirty="0" err="1"/>
              <a:t>dnosi</a:t>
            </a:r>
            <a:r>
              <a:rPr lang="sr-Latn-RS" dirty="0"/>
              <a:t> se na proces razvoja korisničkog interfejsa i funkcionalnosti koje korisnici direktno vide i interaguju sa njima prilikom korišćenja web aplikacija</a:t>
            </a:r>
            <a:r>
              <a:rPr lang="en-US" dirty="0"/>
              <a:t>. </a:t>
            </a:r>
          </a:p>
          <a:p>
            <a:r>
              <a:rPr lang="en-US" b="1" dirty="0"/>
              <a:t>HTML</a:t>
            </a:r>
            <a:r>
              <a:rPr lang="en-US" dirty="0"/>
              <a:t> - </a:t>
            </a:r>
            <a:r>
              <a:rPr lang="sr-Latn-RS" dirty="0"/>
              <a:t>Standardni jezik za označavanje i strukturiranje sadržaja veb stranica. </a:t>
            </a:r>
            <a:endParaRPr lang="en-US" dirty="0"/>
          </a:p>
          <a:p>
            <a:r>
              <a:rPr lang="en-US" b="1" dirty="0"/>
              <a:t>CSS</a:t>
            </a:r>
            <a:r>
              <a:rPr lang="en-US" dirty="0"/>
              <a:t> - </a:t>
            </a:r>
            <a:r>
              <a:rPr lang="sr-Latn-RS" dirty="0"/>
              <a:t>Omogućava definisanje izgleda i prezentacije elemenata ( boje, fontovi, raspored, veličine i druge vizuelne karakteristike ) koje smo </a:t>
            </a:r>
            <a:r>
              <a:rPr lang="sr-Latn-RS" dirty="0" err="1"/>
              <a:t>strukturirali</a:t>
            </a:r>
            <a:r>
              <a:rPr lang="sr-Latn-RS" dirty="0"/>
              <a:t> koristeći HTML.</a:t>
            </a:r>
            <a:endParaRPr lang="en-US" dirty="0"/>
          </a:p>
          <a:p>
            <a:r>
              <a:rPr lang="sr-Latn-RS" b="1" dirty="0" err="1"/>
              <a:t>JavaScript</a:t>
            </a:r>
            <a:r>
              <a:rPr lang="en-US" dirty="0"/>
              <a:t> - </a:t>
            </a:r>
            <a:r>
              <a:rPr lang="sr-Latn-RS" dirty="0"/>
              <a:t>interaktivnost i dinamičnost</a:t>
            </a:r>
            <a:r>
              <a:rPr lang="en-US" dirty="0"/>
              <a:t> </a:t>
            </a:r>
            <a:r>
              <a:rPr lang="sr-Latn-RS" dirty="0"/>
              <a:t>Omogućava programerima da kontrolišu ponašanje elemenata na veb stranici, reaguju na korisničke akcije (kao što su klikovi i unos teksta) i dinamički ažuriraju prikaz stranice bez potrebe za ponovnim učitavanjem celokupne stranice. </a:t>
            </a:r>
            <a:endParaRPr lang="en-US" dirty="0"/>
          </a:p>
          <a:p>
            <a:r>
              <a:rPr lang="sr-Latn-RS" b="1" dirty="0" err="1"/>
              <a:t>TypeScript</a:t>
            </a:r>
            <a:r>
              <a:rPr lang="en-US" dirty="0"/>
              <a:t> - </a:t>
            </a:r>
            <a:r>
              <a:rPr lang="sr-Latn-RS" dirty="0"/>
              <a:t>Jezik za programiranje koji proširuje funkcionalnosti </a:t>
            </a:r>
            <a:r>
              <a:rPr lang="sr-Latn-RS" dirty="0" err="1"/>
              <a:t>JavaScript</a:t>
            </a:r>
            <a:r>
              <a:rPr lang="sr-Latn-RS" dirty="0"/>
              <a:t>-a dodavanjem statičkog tipovanja. To znači da programeri mogu definisati tipove podataka (kao što su brojevi, stringovi, objekti, itd.) za promenljive, funkcije, klase i druge </a:t>
            </a:r>
            <a:r>
              <a:rPr lang="sr-Latn-RS" dirty="0" err="1"/>
              <a:t>konstrukte</a:t>
            </a:r>
            <a:r>
              <a:rPr lang="sr-Latn-RS" dirty="0"/>
              <a:t>.</a:t>
            </a:r>
            <a:r>
              <a:rPr lang="en-US" dirty="0"/>
              <a:t> </a:t>
            </a:r>
          </a:p>
          <a:p>
            <a:r>
              <a:rPr lang="sr-Latn-RS" b="1" dirty="0" err="1"/>
              <a:t>Angular</a:t>
            </a:r>
            <a:r>
              <a:rPr lang="en-US" dirty="0"/>
              <a:t> -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Angular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je moćan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JavaScript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framework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za izgradnju modernih web aplikacija sa visokim performansama i skalabilnošću.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892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Samostalna aplikacija ili modul koji je fokusiran na specifičnu funkcionalnost ili deo korisničkog interfejsa. Oni mogu biti razvijani od strane različitih timova ili pojedinaca, a zatim integrisani u glavnu aplikaciju</a:t>
            </a:r>
            <a:r>
              <a:rPr lang="en-US" dirty="0"/>
              <a:t>. </a:t>
            </a:r>
            <a:r>
              <a:rPr lang="sr-Latn-RS" dirty="0"/>
              <a:t>Ovaj pristup omogućava agilnost u razvoju, ubrzava implementaciju novih funkcionalnosti i olakšava održavanje kompleksnih veb aplikacija. </a:t>
            </a:r>
            <a:endParaRPr lang="en-US" dirty="0"/>
          </a:p>
          <a:p>
            <a:r>
              <a:rPr lang="en-US" b="1" dirty="0"/>
              <a:t>Single Spa </a:t>
            </a:r>
            <a:r>
              <a:rPr lang="en-US" dirty="0"/>
              <a:t>- </a:t>
            </a:r>
            <a:r>
              <a:rPr lang="sr-Latn-RS" err="1"/>
              <a:t>JavaScript</a:t>
            </a:r>
            <a:r>
              <a:rPr lang="sr-Latn-RS"/>
              <a:t> framework </a:t>
            </a:r>
            <a:r>
              <a:rPr lang="sr-Latn-RS" dirty="0"/>
              <a:t>otvorenog koda koji omogućava razvoj </a:t>
            </a:r>
            <a:r>
              <a:rPr lang="sr-Latn-RS" dirty="0" err="1"/>
              <a:t>mikrofrontend</a:t>
            </a:r>
            <a:r>
              <a:rPr lang="sr-Latn-RS" dirty="0"/>
              <a:t> arhitekture</a:t>
            </a:r>
            <a:r>
              <a:rPr lang="en-US" dirty="0"/>
              <a:t>.</a:t>
            </a:r>
          </a:p>
          <a:p>
            <a:r>
              <a:rPr lang="en-US" dirty="0"/>
              <a:t>I</a:t>
            </a:r>
            <a:r>
              <a:rPr lang="sr-Latn-RS" dirty="0" err="1"/>
              <a:t>ntegrisanje</a:t>
            </a:r>
            <a:r>
              <a:rPr lang="sr-Latn-RS" dirty="0"/>
              <a:t> </a:t>
            </a:r>
            <a:r>
              <a:rPr lang="sr-Latn-RS" dirty="0" err="1"/>
              <a:t>mikrofrontenda</a:t>
            </a:r>
            <a:r>
              <a:rPr lang="sr-Latn-RS" dirty="0"/>
              <a:t> u glavnu aplikaciju, bez obzira na to koji je tehnološki </a:t>
            </a:r>
            <a:r>
              <a:rPr lang="sr-Latn-RS" dirty="0" err="1"/>
              <a:t>stek</a:t>
            </a:r>
            <a:r>
              <a:rPr lang="sr-Latn-RS" dirty="0"/>
              <a:t> koristio svaki od njih</a:t>
            </a:r>
            <a:r>
              <a:rPr lang="en-US" dirty="0"/>
              <a:t>. </a:t>
            </a:r>
          </a:p>
          <a:p>
            <a:r>
              <a:rPr lang="sr-Latn-RS" dirty="0"/>
              <a:t>Mogućnost dinamičkog učitavanja </a:t>
            </a:r>
            <a:r>
              <a:rPr lang="sr-Latn-RS" dirty="0" err="1"/>
              <a:t>mikrofrontenda</a:t>
            </a:r>
            <a:r>
              <a:rPr lang="sr-Latn-RS" dirty="0"/>
              <a:t> prema potrebi</a:t>
            </a:r>
            <a:r>
              <a:rPr lang="en-US" dirty="0"/>
              <a:t>. </a:t>
            </a:r>
          </a:p>
          <a:p>
            <a:r>
              <a:rPr lang="sr-Latn-RS" dirty="0"/>
              <a:t>Pruža mehanizam za upravljanje rutama i navigacijom unutar aplikacije kroz različite </a:t>
            </a:r>
            <a:r>
              <a:rPr lang="sr-Latn-RS" dirty="0" err="1"/>
              <a:t>mikrofrontend</a:t>
            </a:r>
            <a:r>
              <a:rPr lang="sr-Latn-RS" dirty="0"/>
              <a:t> delove.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9819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Razlika između </a:t>
            </a:r>
            <a:r>
              <a:rPr lang="sr-Latn-RS" dirty="0" err="1"/>
              <a:t>mikrofrontend</a:t>
            </a:r>
            <a:r>
              <a:rPr lang="sr-Latn-RS" dirty="0"/>
              <a:t> i standardnog (monolitnog) pristupa programiranju leži u tome kako se veb aplikacije razvijaju, organizuju i održavaju.</a:t>
            </a:r>
            <a:endParaRPr lang="en-US" dirty="0"/>
          </a:p>
          <a:p>
            <a:r>
              <a:rPr lang="sr-Latn-RS" b="1" dirty="0"/>
              <a:t>Skalabilnost</a:t>
            </a:r>
            <a:r>
              <a:rPr lang="en-US" dirty="0"/>
              <a:t> (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 performansi kako se povećava obim podataka, korisnika ili zahteva</a:t>
            </a:r>
            <a:r>
              <a:rPr lang="en-US" dirty="0"/>
              <a:t>) - </a:t>
            </a:r>
            <a:r>
              <a:rPr lang="sr-Latn-RS" dirty="0" err="1"/>
              <a:t>Mikrofrontendi</a:t>
            </a:r>
            <a:r>
              <a:rPr lang="sr-Latn-RS" dirty="0"/>
              <a:t> omogućavaju skalabilnost na nivou komponenata.</a:t>
            </a:r>
            <a:endParaRPr lang="en-US" dirty="0"/>
          </a:p>
          <a:p>
            <a:r>
              <a:rPr lang="sr-Latn-RS" b="1" dirty="0"/>
              <a:t>Arhitektura</a:t>
            </a:r>
            <a:r>
              <a:rPr lang="en-US" dirty="0"/>
              <a:t> - </a:t>
            </a:r>
            <a:r>
              <a:rPr lang="sr-Latn-RS" dirty="0"/>
              <a:t>Svaki </a:t>
            </a:r>
            <a:r>
              <a:rPr lang="sr-Latn-RS" dirty="0" err="1"/>
              <a:t>mikrofrontend</a:t>
            </a:r>
            <a:r>
              <a:rPr lang="sr-Latn-RS" dirty="0"/>
              <a:t> je nezavisan modul ili aplikacija koji može da se razvija, testira i implementira nezavisno.</a:t>
            </a:r>
            <a:r>
              <a:rPr lang="en-US" dirty="0"/>
              <a:t> O</a:t>
            </a:r>
            <a:r>
              <a:rPr lang="sr-Latn-RS" dirty="0" err="1"/>
              <a:t>mogućava</a:t>
            </a:r>
            <a:r>
              <a:rPr lang="sr-Latn-RS" dirty="0"/>
              <a:t> paralelni razvoj i bržu implementaciju novih funkcionalnosti.</a:t>
            </a:r>
            <a:endParaRPr lang="en-US" dirty="0"/>
          </a:p>
          <a:p>
            <a:r>
              <a:rPr lang="sr-Latn-RS" b="1" dirty="0"/>
              <a:t>Nezavisnost</a:t>
            </a:r>
            <a:r>
              <a:rPr lang="en-US" dirty="0"/>
              <a:t> - </a:t>
            </a:r>
            <a:r>
              <a:rPr lang="sr-Latn-RS" dirty="0" err="1"/>
              <a:t>Mikrofrontendi</a:t>
            </a:r>
            <a:r>
              <a:rPr lang="sr-Latn-RS" dirty="0"/>
              <a:t> su nezavisni i mogu koristiti različite tehnologije, okvire ili biblioteke.</a:t>
            </a:r>
            <a:endParaRPr lang="en-US" dirty="0"/>
          </a:p>
          <a:p>
            <a:r>
              <a:rPr lang="sr-Latn-RS" b="1" dirty="0"/>
              <a:t>Učitavanje i performanse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 err="1"/>
              <a:t>Mikrofrontendi</a:t>
            </a:r>
            <a:r>
              <a:rPr lang="sr-Latn-RS" dirty="0"/>
              <a:t> omogućavaju dinamičko učitavanje samo onih delova aplikacije koji su potrebni za određenu stranicu ili funkcionalnost</a:t>
            </a:r>
            <a:endParaRPr lang="en-US" dirty="0"/>
          </a:p>
          <a:p>
            <a:r>
              <a:rPr lang="sr-Latn-RS" b="1" dirty="0"/>
              <a:t>Održavanje</a:t>
            </a:r>
            <a:r>
              <a:rPr lang="en-US" dirty="0"/>
              <a:t> - </a:t>
            </a:r>
            <a:r>
              <a:rPr lang="sr-Latn-RS" dirty="0"/>
              <a:t>Održavanje </a:t>
            </a:r>
            <a:r>
              <a:rPr lang="sr-Latn-RS" dirty="0" err="1"/>
              <a:t>mikrofrontend</a:t>
            </a:r>
            <a:r>
              <a:rPr lang="sr-Latn-RS" dirty="0"/>
              <a:t> aplikacije je olakšano jer se svaki </a:t>
            </a:r>
            <a:r>
              <a:rPr lang="sr-Latn-RS" dirty="0" err="1"/>
              <a:t>mikrofrontend</a:t>
            </a:r>
            <a:r>
              <a:rPr lang="sr-Latn-RS" dirty="0"/>
              <a:t> može ažurirati nezavisno. Ovo smanjuje rizik od narušavanja funkcionalnosti drugih delova </a:t>
            </a:r>
            <a:r>
              <a:rPr lang="sr-Latn-RS" dirty="0" err="1"/>
              <a:t>aplikacij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93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2128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</a:t>
            </a:r>
            <a:r>
              <a:rPr lang="sr-Latn-RS" dirty="0" err="1"/>
              <a:t>osrednik</a:t>
            </a:r>
            <a:r>
              <a:rPr lang="sr-Latn-RS" dirty="0"/>
              <a:t> između klijenata i više </a:t>
            </a:r>
            <a:r>
              <a:rPr lang="sr-Latn-RS" dirty="0" err="1"/>
              <a:t>mikroservisa</a:t>
            </a:r>
            <a:r>
              <a:rPr lang="en-US" dirty="0"/>
              <a:t>. K</a:t>
            </a:r>
            <a:r>
              <a:rPr lang="sr-Latn-RS" dirty="0" err="1"/>
              <a:t>ljučni</a:t>
            </a:r>
            <a:r>
              <a:rPr lang="sr-Latn-RS" dirty="0"/>
              <a:t> </a:t>
            </a:r>
            <a:r>
              <a:rPr lang="sr-Latn-RS" dirty="0" err="1"/>
              <a:t>aspek</a:t>
            </a:r>
            <a:r>
              <a:rPr lang="en-US" dirty="0" err="1"/>
              <a:t>ti</a:t>
            </a:r>
            <a:r>
              <a:rPr lang="sr-Latn-RS" dirty="0"/>
              <a:t> API </a:t>
            </a:r>
            <a:r>
              <a:rPr lang="sr-Latn-RS" dirty="0" err="1"/>
              <a:t>Gateway</a:t>
            </a:r>
            <a:r>
              <a:rPr lang="sr-Latn-RS" dirty="0"/>
              <a:t>-a</a:t>
            </a:r>
            <a:r>
              <a:rPr lang="en-US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Rutiranje</a:t>
            </a:r>
            <a:r>
              <a:rPr lang="en-US" dirty="0"/>
              <a:t> - </a:t>
            </a:r>
            <a:r>
              <a:rPr lang="sr-Latn-RS" dirty="0"/>
              <a:t>omogućava usmeravanje zahteva sa klijenata ka odgovarajućim servisima na osnovu definisanih pravila.</a:t>
            </a:r>
            <a:r>
              <a:rPr lang="en-US" dirty="0"/>
              <a:t> </a:t>
            </a:r>
            <a:r>
              <a:rPr lang="sr-Latn-RS" dirty="0"/>
              <a:t>Ovo je posebno korisno u </a:t>
            </a:r>
            <a:r>
              <a:rPr lang="sr-Latn-RS" dirty="0" err="1"/>
              <a:t>mikroservisnim</a:t>
            </a:r>
            <a:r>
              <a:rPr lang="sr-Latn-RS" dirty="0"/>
              <a:t> arhitekturama gde postoji više servisa koji rade nezavisno.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Autentikacija</a:t>
            </a:r>
            <a:r>
              <a:rPr lang="sr-Latn-RS" b="1" dirty="0"/>
              <a:t> i Autorizacija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/>
              <a:t>često rukuje procesom </a:t>
            </a:r>
            <a:r>
              <a:rPr lang="sr-Latn-RS" dirty="0" err="1"/>
              <a:t>autentikacije</a:t>
            </a:r>
            <a:r>
              <a:rPr lang="sr-Latn-RS" dirty="0"/>
              <a:t> (provera identiteta korisnika) i autorizacije (dodeljivanje prava pristupa) kako bi zaštitio API-</a:t>
            </a:r>
            <a:r>
              <a:rPr lang="sr-Latn-RS" dirty="0" err="1"/>
              <a:t>jeve</a:t>
            </a:r>
            <a:r>
              <a:rPr lang="sr-Latn-RS" dirty="0"/>
              <a:t> od neovlašćenog pristupa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Kontrola pristupa </a:t>
            </a:r>
            <a:r>
              <a:rPr lang="en-US" dirty="0"/>
              <a:t>- </a:t>
            </a:r>
            <a:r>
              <a:rPr lang="sr-Latn-RS" dirty="0"/>
              <a:t>API </a:t>
            </a:r>
            <a:r>
              <a:rPr lang="sr-Latn-RS" dirty="0" err="1"/>
              <a:t>Gateway</a:t>
            </a:r>
            <a:r>
              <a:rPr lang="sr-Latn-RS" dirty="0"/>
              <a:t> može implementirati politike kontrole pristupa kako bi ograničio pristup određenim resursima ili operacijama, obezbeđujući tako sigurnost sistema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RBAC</a:t>
            </a:r>
            <a:r>
              <a:rPr lang="en-US" b="1" dirty="0"/>
              <a:t> - </a:t>
            </a:r>
            <a:r>
              <a:rPr lang="pl-PL" b="1" dirty="0"/>
              <a:t>Kontrola pristupa zasnovana na ulogama</a:t>
            </a:r>
            <a:r>
              <a:rPr lang="en-US" dirty="0"/>
              <a:t> - </a:t>
            </a:r>
            <a:r>
              <a:rPr lang="sr-Latn-RS" dirty="0"/>
              <a:t>Ovaj model se koristi za upravljanje pravima pristupa korisnicima na osnovu njihovih uloga u organizaciji</a:t>
            </a:r>
            <a:r>
              <a:rPr lang="en-US" dirty="0"/>
              <a:t> </a:t>
            </a:r>
            <a:r>
              <a:rPr lang="sr-Latn-RS" dirty="0"/>
              <a:t>. Svaka uloga ima set dozvoljenih akcija i aktivnosti koje korisnici koji imaju tu ulogu mogu da obavljaju u sistemu.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Spring</a:t>
            </a:r>
            <a:r>
              <a:rPr lang="en-US" dirty="0"/>
              <a:t> - </a:t>
            </a:r>
            <a:r>
              <a:rPr lang="sr-Latn-RS" dirty="0"/>
              <a:t>popularan </a:t>
            </a:r>
            <a:r>
              <a:rPr lang="sr-Latn-RS" dirty="0" err="1"/>
              <a:t>open-source</a:t>
            </a:r>
            <a:r>
              <a:rPr lang="sr-Latn-RS" dirty="0"/>
              <a:t> </a:t>
            </a:r>
            <a:r>
              <a:rPr lang="sr-Latn-RS" dirty="0" err="1"/>
              <a:t>framewor</a:t>
            </a:r>
            <a:r>
              <a:rPr lang="en-US" dirty="0"/>
              <a:t>k</a:t>
            </a:r>
            <a:r>
              <a:rPr lang="sr-Latn-RS" dirty="0"/>
              <a:t> za razvoj softverskih aplikacija</a:t>
            </a:r>
            <a:r>
              <a:rPr lang="en-US" dirty="0"/>
              <a:t> u</a:t>
            </a:r>
            <a:r>
              <a:rPr lang="sr-Latn-RS" dirty="0" err="1"/>
              <a:t>ključujući</a:t>
            </a:r>
            <a:r>
              <a:rPr lang="sr-Latn-RS" dirty="0"/>
              <a:t> veb aplikacije, </a:t>
            </a:r>
            <a:r>
              <a:rPr lang="sr-Latn-RS" dirty="0" err="1"/>
              <a:t>mikroservise</a:t>
            </a:r>
            <a:r>
              <a:rPr lang="sr-Latn-RS" dirty="0"/>
              <a:t>, desktop aplikacije, serverske aplikacije i još mnogo toga u programskom jeziku Java</a:t>
            </a:r>
            <a:r>
              <a:rPr lang="en-US" dirty="0"/>
              <a:t>. </a:t>
            </a:r>
          </a:p>
          <a:p>
            <a:r>
              <a:rPr lang="en-US" b="1" dirty="0" err="1"/>
              <a:t>Mikroservis</a:t>
            </a:r>
            <a:r>
              <a:rPr lang="en-US" dirty="0"/>
              <a:t> - </a:t>
            </a:r>
            <a:r>
              <a:rPr lang="sr-Latn-RS" dirty="0"/>
              <a:t>U </a:t>
            </a:r>
            <a:r>
              <a:rPr lang="sr-Latn-RS" dirty="0" err="1"/>
              <a:t>Spring</a:t>
            </a:r>
            <a:r>
              <a:rPr lang="sr-Latn-RS" dirty="0"/>
              <a:t>-u predstavljaju arhitekturni pristup u razvoju softvera koji podrazumeva izgradnju aplikacija kao skupa manjih, autonomnih servisa (svaki servis može biti razvijan, ažuriran i </a:t>
            </a:r>
            <a:r>
              <a:rPr lang="sr-Latn-RS" dirty="0" err="1"/>
              <a:t>skaliran</a:t>
            </a:r>
            <a:r>
              <a:rPr lang="sr-Latn-RS" dirty="0"/>
              <a:t> odvojeno od ostalih servisa), svaki fokusiran na određeni poslovni kontekst</a:t>
            </a:r>
            <a:r>
              <a:rPr lang="en-US" dirty="0"/>
              <a:t>.</a:t>
            </a:r>
          </a:p>
          <a:p>
            <a:r>
              <a:rPr lang="sr-Latn-RS" b="1" dirty="0" err="1"/>
              <a:t>PostgreSQL</a:t>
            </a:r>
            <a:r>
              <a:rPr lang="en-US" dirty="0"/>
              <a:t> - </a:t>
            </a:r>
            <a:r>
              <a:rPr lang="sr-Latn-RS" dirty="0"/>
              <a:t>moćni i napredni </a:t>
            </a:r>
            <a:r>
              <a:rPr lang="sr-Latn-RS" dirty="0" err="1"/>
              <a:t>open-source</a:t>
            </a:r>
            <a:r>
              <a:rPr lang="sr-Latn-RS" dirty="0"/>
              <a:t> sistem za upravljanje bazama podataka koji se često koristi za čuvanje i manipulaciju podacima u raznim aplikacijama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2785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26.12.2023.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Mikrofrontend</a:t>
            </a:r>
            <a:r>
              <a:rPr lang="en-US" sz="6000" dirty="0"/>
              <a:t> </a:t>
            </a:r>
            <a:r>
              <a:rPr lang="en-US" sz="6000" dirty="0" err="1"/>
              <a:t>arhitektura</a:t>
            </a:r>
            <a:r>
              <a:rPr lang="en-US" sz="6000" dirty="0"/>
              <a:t> u </a:t>
            </a:r>
            <a:r>
              <a:rPr lang="en-US" sz="6000" dirty="0" err="1"/>
              <a:t>razvoju</a:t>
            </a:r>
            <a:r>
              <a:rPr lang="en-US" sz="6000" dirty="0"/>
              <a:t> </a:t>
            </a:r>
            <a:r>
              <a:rPr lang="en-US" sz="6000" dirty="0" err="1"/>
              <a:t>klijentskih</a:t>
            </a:r>
            <a:r>
              <a:rPr lang="en-US" sz="6000" dirty="0"/>
              <a:t> </a:t>
            </a:r>
            <a:r>
              <a:rPr lang="en-US" sz="6000" dirty="0" err="1"/>
              <a:t>veb</a:t>
            </a:r>
            <a:r>
              <a:rPr lang="en-US" sz="6000" dirty="0"/>
              <a:t> </a:t>
            </a:r>
            <a:r>
              <a:rPr lang="en-US" sz="6000" dirty="0" err="1"/>
              <a:t>aplikacija</a:t>
            </a:r>
            <a:endParaRPr lang="sr-Latn-R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DA2AAE-84DE-3FEA-BD66-B05C72214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9999" r="64850"/>
          <a:stretch/>
        </p:blipFill>
        <p:spPr>
          <a:xfrm>
            <a:off x="1952978" y="1793901"/>
            <a:ext cx="423704" cy="559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97444" y="1444414"/>
            <a:ext cx="6758236" cy="5249897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3" y="4707467"/>
            <a:ext cx="2817230" cy="150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Spring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14D8C-D6CC-AE5E-BC14-72A79A4DF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0" b="13076"/>
          <a:stretch/>
        </p:blipFill>
        <p:spPr>
          <a:xfrm>
            <a:off x="1158831" y="1500293"/>
            <a:ext cx="10429265" cy="4411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009844"/>
            <a:ext cx="3997449" cy="652688"/>
          </a:xfrm>
        </p:spPr>
        <p:txBody>
          <a:bodyPr>
            <a:norm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1DAE-A87B-C890-7EE7-7D99F2D702FA}"/>
              </a:ext>
            </a:extLst>
          </p:cNvPr>
          <p:cNvSpPr txBox="1"/>
          <p:nvPr/>
        </p:nvSpPr>
        <p:spPr>
          <a:xfrm>
            <a:off x="1097278" y="986760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4202689" cy="64639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03F8-8887-6DD9-63AE-6C236572F899}"/>
              </a:ext>
            </a:extLst>
          </p:cNvPr>
          <p:cNvSpPr txBox="1"/>
          <p:nvPr/>
        </p:nvSpPr>
        <p:spPr>
          <a:xfrm>
            <a:off x="1097280" y="1002751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265</TotalTime>
  <Words>818</Words>
  <Application>Microsoft Office PowerPoint</Application>
  <PresentationFormat>Widescreen</PresentationFormat>
  <Paragraphs>80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Retrospect</vt:lpstr>
      <vt:lpstr>Mikrofrontend arhitektura u razvoju klijentskih veb aplikacija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95</cp:revision>
  <dcterms:created xsi:type="dcterms:W3CDTF">2023-12-18T09:35:58Z</dcterms:created>
  <dcterms:modified xsi:type="dcterms:W3CDTF">2023-12-26T08:25:35Z</dcterms:modified>
</cp:coreProperties>
</file>